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/url?sa=i&amp;rct=j&amp;q=&amp;esrc=s&amp;frm=1&amp;source=images&amp;cd=&amp;ved=0ahUKEwjVpKiJ0c_MAhWECD4KHRNHCLcQjRwIBw&amp;url=http%3A%2F%2Fmaaw.info%2FChapter1.htm&amp;psig=AFQjCNGvynIlQnaZseZzLEx2Jnc-axm7xA&amp;ust=14629740172319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frm=1&amp;source=images&amp;cd=&amp;ved=0ahUKEwiY89Wz0c_MAhWKcj4KHXUwCK8QjRwIBw&amp;url=http%3A%2F%2Fblog.soom.la%2F2013%2F03%2Fconsumable-non-consumable-items-and.html&amp;psig=AFQjCNFnJeI4MhLGhK-M6u2GfoOxWUJJtw&amp;ust=14629741071440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ved=0ahUKEwjjvoXc0c_MAhVHGz4KHYNzB7AQjRwIBw&amp;url=http%3A%2F%2Fwww.glogster.com%2Fbollegrant%2Fvariable-and-fixed-expenses%2Fg-6klcassnep02tn67do2u0a0&amp;psig=AFQjCNGkHB-7ZzPk1xGtV8IviyeRKAbo5w&amp;ust=146297418353696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ved=0ahUKEwiRjrWc0s_MAhVIOD4KHRYfDLAQjRwIBw&amp;url=http%3A%2F%2Fwww.cdc.gov%2Fnchs%2Fdata%2Fnhis%2Fearlyrelease%2Finsur201112.htm&amp;psig=AFQjCNG6eniDHB-sAZ0y24EZbIm7doZngg&amp;ust=14629743267972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esrc=s&amp;frm=1&amp;source=images&amp;cd=&amp;ved=0ahUKEwjU6ZTA0s_MAhUJeD4KHYRFAbAQjRwIBw&amp;url=http%3A%2F%2Fwww.givemebackmyfivebucks.com%2F2014%2F02%2F19%2Fcreating-bare-bones-budget%2F&amp;psig=AFQjCNFD0htfnlZUO8iuoWGp7-uGO96t3Q&amp;ust=146297440139304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Types of Expenses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Hafiz Rahim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0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Durable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goods not for immediate consumption and able to be kept for a period of time.</a:t>
            </a:r>
          </a:p>
          <a:p>
            <a:endParaRPr lang="en-US" dirty="0"/>
          </a:p>
        </p:txBody>
      </p:sp>
      <p:pic>
        <p:nvPicPr>
          <p:cNvPr id="1026" name="Picture 2" descr="http://maaw.info/images/Exhibit1-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55" y="2828924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0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Consumable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Consumables</a:t>
            </a:r>
            <a:r>
              <a:rPr lang="en-US" dirty="0"/>
              <a:t> (also known as </a:t>
            </a:r>
            <a:r>
              <a:rPr lang="en-US" b="1" dirty="0"/>
              <a:t>consumable goods</a:t>
            </a:r>
            <a:r>
              <a:rPr lang="en-US" dirty="0"/>
              <a:t>, nondurable </a:t>
            </a:r>
            <a:r>
              <a:rPr lang="en-US" b="1" dirty="0"/>
              <a:t>goods</a:t>
            </a:r>
            <a:r>
              <a:rPr lang="en-US" dirty="0"/>
              <a:t>, or soft </a:t>
            </a:r>
            <a:r>
              <a:rPr lang="en-US" b="1" dirty="0"/>
              <a:t>goods</a:t>
            </a:r>
            <a:r>
              <a:rPr lang="en-US" dirty="0"/>
              <a:t>) are </a:t>
            </a:r>
            <a:r>
              <a:rPr lang="en-US" b="1" dirty="0"/>
              <a:t>goods</a:t>
            </a:r>
            <a:r>
              <a:rPr lang="en-US" dirty="0"/>
              <a:t> that, according to the 1913 edition of Webster's Dictionary, are capable of being consumed; that may be destroyed, dissipated, wasted, or spent.</a:t>
            </a:r>
          </a:p>
          <a:p>
            <a:endParaRPr lang="en-US" dirty="0"/>
          </a:p>
        </p:txBody>
      </p:sp>
      <p:pic>
        <p:nvPicPr>
          <p:cNvPr id="2050" name="Picture 2" descr="http://blog.soom.la/wp-content/uploads/2013/03/tumblr_inline_mjjsovgYkS1qz4rgp_new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1" y="3419119"/>
            <a:ext cx="4552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9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Fixed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284" y="1201581"/>
            <a:ext cx="8946541" cy="419548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fixed expense</a:t>
            </a:r>
            <a:r>
              <a:rPr lang="en-US" dirty="0"/>
              <a:t> is an </a:t>
            </a:r>
            <a:r>
              <a:rPr lang="en-US" b="1" dirty="0"/>
              <a:t>expense</a:t>
            </a:r>
            <a:r>
              <a:rPr lang="en-US" dirty="0"/>
              <a:t> that will be the same total amount regardless of changes in the amount of sales, production, or some other activity. For example, a retailer's monthly rent </a:t>
            </a:r>
            <a:r>
              <a:rPr lang="en-US" b="1" dirty="0"/>
              <a:t>expense</a:t>
            </a:r>
            <a:r>
              <a:rPr lang="en-US" dirty="0"/>
              <a:t> of $2,000 is a </a:t>
            </a:r>
            <a:r>
              <a:rPr lang="en-US" b="1" dirty="0"/>
              <a:t>fixed expense</a:t>
            </a:r>
            <a:r>
              <a:rPr lang="en-US" dirty="0"/>
              <a:t> because it will be a total of $2,000 whether the monthly sales are $15,000 or $30,000.</a:t>
            </a:r>
            <a:endParaRPr lang="en-US" dirty="0"/>
          </a:p>
        </p:txBody>
      </p:sp>
      <p:pic>
        <p:nvPicPr>
          <p:cNvPr id="3074" name="Picture 2" descr="http://4aebb8.medialib.glogster.com/bollegrant/thumbnails/6k/6klcassnep02tn67do2u0a0/1373151861-sour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99" y="2602111"/>
            <a:ext cx="45529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7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Variable or flexible 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737" y="1669292"/>
            <a:ext cx="8946541" cy="4195481"/>
          </a:xfrm>
        </p:spPr>
        <p:txBody>
          <a:bodyPr/>
          <a:lstStyle/>
          <a:p>
            <a:r>
              <a:rPr lang="en-US" dirty="0"/>
              <a:t>In personal finance, </a:t>
            </a:r>
            <a:r>
              <a:rPr lang="en-US" b="1" dirty="0"/>
              <a:t>flexible expense</a:t>
            </a:r>
            <a:r>
              <a:rPr lang="en-US" dirty="0"/>
              <a:t> are </a:t>
            </a:r>
            <a:r>
              <a:rPr lang="en-US" b="1" dirty="0"/>
              <a:t>costs</a:t>
            </a:r>
            <a:r>
              <a:rPr lang="en-US" dirty="0"/>
              <a:t> that are easily changed, reduced or eliminated. Spending money on entertainment and clothing represent </a:t>
            </a:r>
            <a:r>
              <a:rPr lang="en-US" b="1" dirty="0"/>
              <a:t>flexible expenses</a:t>
            </a:r>
            <a:r>
              <a:rPr lang="en-US" dirty="0"/>
              <a:t>. Even </a:t>
            </a:r>
            <a:r>
              <a:rPr lang="en-US" b="1" dirty="0"/>
              <a:t>expenses</a:t>
            </a:r>
            <a:r>
              <a:rPr lang="en-US" dirty="0"/>
              <a:t> that must be incurred, such as a grocery bill, can be considered </a:t>
            </a:r>
            <a:r>
              <a:rPr lang="en-US" b="1" dirty="0"/>
              <a:t>flexible</a:t>
            </a:r>
            <a:r>
              <a:rPr lang="en-US" dirty="0"/>
              <a:t> because the amount spent can vary.</a:t>
            </a:r>
            <a:endParaRPr lang="en-US" dirty="0"/>
          </a:p>
        </p:txBody>
      </p:sp>
      <p:pic>
        <p:nvPicPr>
          <p:cNvPr id="4098" name="Picture 2" descr="http://www.cdc.gov/nchs/data/nhis/earlyrelease/insur201112_fig0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32" y="3259522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0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Discretionary </a:t>
            </a:r>
            <a:r>
              <a:rPr lang="en-US" b="1" dirty="0" smtClean="0"/>
              <a:t>expenses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discretionary expense</a:t>
            </a:r>
            <a:r>
              <a:rPr lang="en-US" dirty="0"/>
              <a:t> is a cost which is not essential for the operation of a home or a business. For example, a business may allow employees to charge certain meal and entertainment costs to the company in order to promote goodwill with employees</a:t>
            </a:r>
            <a:endParaRPr lang="en-US" dirty="0"/>
          </a:p>
        </p:txBody>
      </p:sp>
      <p:pic>
        <p:nvPicPr>
          <p:cNvPr id="5122" name="Picture 2" descr="http://www.givemebackmyfivebucks.com/wp-content/uploads/2014/02/barebonesbudge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10" y="3394086"/>
            <a:ext cx="4509486" cy="33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72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238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Types of Expenses </vt:lpstr>
      <vt:lpstr>Durable goods</vt:lpstr>
      <vt:lpstr>Consumable goods</vt:lpstr>
      <vt:lpstr>Fixed expenses</vt:lpstr>
      <vt:lpstr>Variable or flexible expenses</vt:lpstr>
      <vt:lpstr>Discretionary expenses 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Expenses</dc:title>
  <dc:creator>Mohamed Rahim, Mohamed Hafiz B</dc:creator>
  <cp:lastModifiedBy>Mohamed Rahim, Mohamed Hafiz B</cp:lastModifiedBy>
  <cp:revision>2</cp:revision>
  <dcterms:created xsi:type="dcterms:W3CDTF">2016-05-10T13:37:31Z</dcterms:created>
  <dcterms:modified xsi:type="dcterms:W3CDTF">2016-05-10T13:47:20Z</dcterms:modified>
</cp:coreProperties>
</file>