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A059-3C64-4695-8DA7-41F8B0D430B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283-000A-4CE5-8BE4-FC5026CA1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A059-3C64-4695-8DA7-41F8B0D430B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283-000A-4CE5-8BE4-FC5026CA1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A059-3C64-4695-8DA7-41F8B0D430B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283-000A-4CE5-8BE4-FC5026CA1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7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A059-3C64-4695-8DA7-41F8B0D430B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283-000A-4CE5-8BE4-FC5026CA1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2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A059-3C64-4695-8DA7-41F8B0D430B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283-000A-4CE5-8BE4-FC5026CA1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5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A059-3C64-4695-8DA7-41F8B0D430B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283-000A-4CE5-8BE4-FC5026CA1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0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A059-3C64-4695-8DA7-41F8B0D430B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283-000A-4CE5-8BE4-FC5026CA1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A059-3C64-4695-8DA7-41F8B0D430B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283-000A-4CE5-8BE4-FC5026CA1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A059-3C64-4695-8DA7-41F8B0D430B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283-000A-4CE5-8BE4-FC5026CA1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8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A059-3C64-4695-8DA7-41F8B0D430B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283-000A-4CE5-8BE4-FC5026CA1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0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A059-3C64-4695-8DA7-41F8B0D430B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283-000A-4CE5-8BE4-FC5026CA1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8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A059-3C64-4695-8DA7-41F8B0D430B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CA283-000A-4CE5-8BE4-FC5026CA1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9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ved=&amp;url=http%3A%2F%2Fpichost.me%2Flion-1080p%2F&amp;psig=AFQjCNFzUCsd-r1dOPZEXG8i1Mp7eg1J6w&amp;ust=1447852200160585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url?sa=i&amp;rct=j&amp;q=&amp;esrc=s&amp;frm=1&amp;source=images&amp;cd=&amp;ved=0CAcQjRxqFQoTCNqZ8vTEl8kCFQkvJgodjHMN2Q&amp;url=https%3A%2F%2Fplay.google.com%2Fstore%2Fapps%2Fdetails%3Fid%3Dcom.teragon.skyatdawnlw.lite&amp;psig=AFQjCNFzUCsd-r1dOPZEXG8i1Mp7eg1J6w&amp;ust=144785220016058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search?q=James+S.+Bell&amp;safe=strict&amp;espv=2&amp;biw=1024&amp;bih=667&amp;source=lnms&amp;tbm=isch&amp;sa=X&amp;ved=0CAgQ_AUoA2oVChMI1qzp69CIyQIVTOkmCh20igiy#safe=strict&amp;tbm=isch&amp;q=James+S.+Bell+school&amp;imgrc=z_9Yaznd07B8-M%3A" TargetMode="External"/><Relationship Id="rId4" Type="http://schemas.openxmlformats.org/officeDocument/2006/relationships/hyperlink" Target="https://www.google.com/search?q=James+S.+Bell&amp;safe=strict&amp;espv=2&amp;biw=1024&amp;bih=667&amp;source=lnms&amp;tbm=isch&amp;sa=X&amp;ved=0CAgQ_AUoA2oVChMI1qzp69CIyQIVTOkmCh20igiy#imgrc=_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34"/>
            <a:ext cx="12192002" cy="6886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80441" y="54774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http://krieger.jhu.edu/sociology/wp-content/uploads/sites/28/2015/05/coleamn.jpg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76441" y="1825437"/>
            <a:ext cx="35221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chemeClr val="accent3">
                    <a:lumMod val="50000"/>
                  </a:schemeClr>
                </a:solidFill>
                <a:effectLst/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Born-Died</a:t>
            </a:r>
            <a:endParaRPr lang="en-US" sz="7200" dirty="0">
              <a:solidFill>
                <a:schemeClr val="accent3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38067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https://www.google.com/search?q=James+S.+Bell&amp;safe=strict&amp;espv=2&amp;biw=1024&amp;bih=667&amp;source=lnms&amp;tbm=isch&amp;sa=X&amp;ved=0CAgQ_AUoA2oVChMI1qzp69CIyQIVTOkmCh20igiy#safe=strict&amp;tbm=isch&amp;q=James+S.+Bell+school&amp;imgrc=z_9Yaznd07B8-M%3A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17228" y="1622801"/>
            <a:ext cx="28777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school</a:t>
            </a:r>
            <a:endParaRPr lang="en-US" sz="8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97643" y="5057368"/>
            <a:ext cx="27885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grow up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47744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https://www.google.com/search?q=James+S&amp;safe=strict&amp;es_sm=93&amp;source=lnms&amp;tbm=isch&amp;sa=X&amp;ved=0CAkQ_AUoA2oVChMIid2MjJGLyQIVCTsmCh1w3Q4L&amp;biw=1024&amp;bih=667#safe=strict&amp;tbm=isch&amp;q=Toronto&amp;imgrc=XpNLU46GADCadM%3A</a:t>
            </a:r>
          </a:p>
        </p:txBody>
      </p:sp>
    </p:spTree>
    <p:extLst>
      <p:ext uri="{BB962C8B-B14F-4D97-AF65-F5344CB8AC3E}">
        <p14:creationId xmlns:p14="http://schemas.microsoft.com/office/powerpoint/2010/main" val="21598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1.pichost.me/i/60/183682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1622" y="538275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https://www.google.com/search?q=wallpaper&amp;safe=strict&amp;biw=1280&amp;bih=929&amp;source=lnms&amp;tbm=isch&amp;sa=X&amp;ved=0CAYQ_AUoAWoVChMI643T8MOXyQIVw-wmCh0OPQ-b#imgdii=iSv0nIVzjBp13M%3A%3BiSv0nIVzjBp13M%3A%3Bq1WHnMHgibBlmM%3A&amp;imgrc=iSv0nIVzjBp13M%3A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5010" y="626394"/>
            <a:ext cx="44834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 as a person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4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5.ggpht.com/fXdmoNfuUfMHZhgpoDYhn2nnucIC6naAhpS6XunHtQ_0NpzYdZ7aqFA_ABPxaVdR8Ls=h9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27320" y="1428295"/>
            <a:ext cx="10515600" cy="4351337"/>
          </a:xfrm>
        </p:spPr>
        <p:txBody>
          <a:bodyPr/>
          <a:lstStyle/>
          <a:p>
            <a:r>
              <a:rPr lang="en-US" sz="2000" dirty="0" smtClean="0">
                <a:hlinkClick r:id="rId4"/>
              </a:rPr>
              <a:t>https://www.google.com/search?q=James+S.+Bell&amp;safe=strict&amp;espv=2&amp;biw=1024&amp;bih=667&amp;source=lnms&amp;tbm=isch&amp;sa=X&amp;ved=0CAgQ_AUoA2oVChMI1qzp69CIyQIVTOkmCh20igiy#imgrc=_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https://www.google.com/search?q=James+S.+Bell&amp;safe=strict&amp;espv=2&amp;biw=1024&amp;bih=667&amp;source=lnms&amp;tbm=isch&amp;sa=X&amp;ved=0CAgQ_AUoA2oVChMI1qzp69CIyQIVTOkmCh20igiy#safe=strict&amp;tbm=isch&amp;q=James+S.+Bell+school&amp;imgrc=z_9Yaznd07B8-M%3A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/>
              <a:t>https://www.google.com/search?q=wallpaper&amp;safe=strict&amp;biw=1280&amp;bih=929&amp;source=lnms&amp;tbm=isch&amp;sa=X&amp;ved=0CAYQ_AUoAWoVChMI643T8MOXyQIVw-wmCh0OPQ-b#imgdii=iSv0nIVzjBp13M%3A%3BiSv0nIVzjBp13M%3A%3Bq1WHnMHgibBlmM%3A&amp;imgrc=iSv0nIVzjBp13M%3A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40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Brush Script 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Fulton County School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Rahim, Mohamed Hafiz B</dc:creator>
  <cp:lastModifiedBy>Mohamed Rahim, Mohamed Hafiz B</cp:lastModifiedBy>
  <cp:revision>7</cp:revision>
  <dcterms:created xsi:type="dcterms:W3CDTF">2015-11-11T15:06:34Z</dcterms:created>
  <dcterms:modified xsi:type="dcterms:W3CDTF">2015-11-17T13:15:20Z</dcterms:modified>
</cp:coreProperties>
</file>