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1"/>
  </p:notesMasterIdLst>
  <p:handoutMasterIdLst>
    <p:handoutMasterId r:id="rId12"/>
  </p:handoutMasterIdLst>
  <p:sldIdLst>
    <p:sldId id="256" r:id="rId3"/>
    <p:sldId id="274" r:id="rId4"/>
    <p:sldId id="275" r:id="rId5"/>
    <p:sldId id="276" r:id="rId6"/>
    <p:sldId id="277" r:id="rId7"/>
    <p:sldId id="278" r:id="rId8"/>
    <p:sldId id="280" r:id="rId9"/>
    <p:sldId id="281" r:id="rId1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p:cViewPr varScale="1">
        <p:scale>
          <a:sx n="61" d="100"/>
          <a:sy n="61" d="100"/>
        </p:scale>
        <p:origin x="108" y="366"/>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482589-CB2F-4003-801D-095B67490E73}" type="datetimeFigureOut">
              <a:rPr lang="en-US"/>
              <a:t>5/12/2016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A4844B-5D5D-4D8E-9E71-6B297DF4019B}" type="slidenum">
              <a:rPr/>
              <a:t>‹#›</a:t>
            </a:fld>
            <a:endParaRPr/>
          </a:p>
        </p:txBody>
      </p:sp>
    </p:spTree>
    <p:extLst>
      <p:ext uri="{BB962C8B-B14F-4D97-AF65-F5344CB8AC3E}">
        <p14:creationId xmlns:p14="http://schemas.microsoft.com/office/powerpoint/2010/main" val="3858986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7D4DBF-746C-4C25-853D-8A1CBE8404F4}" type="datetimeFigureOut">
              <a:rPr lang="en-US"/>
              <a:t>5/12/2016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E0FDE7-FE71-46E3-9512-437B13AD5F46}" type="slidenum">
              <a:rPr/>
              <a:t>‹#›</a:t>
            </a:fld>
            <a:endParaRPr/>
          </a:p>
        </p:txBody>
      </p:sp>
    </p:spTree>
    <p:extLst>
      <p:ext uri="{BB962C8B-B14F-4D97-AF65-F5344CB8AC3E}">
        <p14:creationId xmlns:p14="http://schemas.microsoft.com/office/powerpoint/2010/main" val="3566979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74812" y="1524000"/>
            <a:ext cx="8839201" cy="32004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674813" y="4876800"/>
            <a:ext cx="7162799" cy="990600"/>
          </a:xfrm>
        </p:spPr>
        <p:txBody>
          <a:bodyPr lIns="91440">
            <a:normAutofit/>
          </a:bodyPr>
          <a:lstStyle>
            <a:lvl1pPr marL="0" indent="0" algn="l">
              <a:spcBef>
                <a:spcPts val="0"/>
              </a:spcBef>
              <a:buNone/>
              <a:defRPr sz="2000" cap="all" spc="250" baseline="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extLst>
      <p:ext uri="{BB962C8B-B14F-4D97-AF65-F5344CB8AC3E}">
        <p14:creationId xmlns:p14="http://schemas.microsoft.com/office/powerpoint/2010/main" val="1988707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10" name="Rectangle 9"/>
          <p:cNvSpPr/>
          <p:nvPr/>
        </p:nvSpPr>
        <p:spPr>
          <a:xfrm>
            <a:off x="5393372" y="0"/>
            <a:ext cx="67954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Rectangle 10"/>
          <p:cNvSpPr/>
          <p:nvPr/>
        </p:nvSpPr>
        <p:spPr>
          <a:xfrm>
            <a:off x="5484812" y="0"/>
            <a:ext cx="6704012" cy="6858000"/>
          </a:xfrm>
          <a:prstGeom prst="rect">
            <a:avLst/>
          </a:prstGeom>
          <a:solidFill>
            <a:schemeClr val="bg2">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08013" y="685800"/>
            <a:ext cx="4267200" cy="3886200"/>
          </a:xfrm>
        </p:spPr>
        <p:txBody>
          <a:bodyPr anchor="b">
            <a:noAutofit/>
          </a:bodyPr>
          <a:lstStyle>
            <a:lvl1pPr algn="l">
              <a:defRPr sz="4000" b="0"/>
            </a:lvl1pPr>
          </a:lstStyle>
          <a:p>
            <a:r>
              <a:rPr lang="en-US" smtClean="0"/>
              <a:t>Click to edit Master title style</a:t>
            </a:r>
            <a:endParaRPr/>
          </a:p>
        </p:txBody>
      </p:sp>
      <p:sp>
        <p:nvSpPr>
          <p:cNvPr id="3" name="Picture Placeholder 2"/>
          <p:cNvSpPr>
            <a:spLocks noGrp="1"/>
          </p:cNvSpPr>
          <p:nvPr>
            <p:ph type="pic" idx="1"/>
          </p:nvPr>
        </p:nvSpPr>
        <p:spPr>
          <a:xfrm>
            <a:off x="6094413" y="685800"/>
            <a:ext cx="5486400" cy="5486400"/>
          </a:xfrm>
          <a:solidFill>
            <a:schemeClr val="tx2">
              <a:lumMod val="10000"/>
            </a:schemeClr>
          </a:solidFill>
          <a:ln w="50800">
            <a:solidFill>
              <a:schemeClr val="tx1"/>
            </a:solidFill>
            <a:miter lim="800000"/>
          </a:ln>
          <a:effectLst>
            <a:outerShdw blurRad="190500" algn="ctr" rotWithShape="0">
              <a:prstClr val="black">
                <a:alpha val="50000"/>
              </a:prst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08013" y="4724400"/>
            <a:ext cx="4267200" cy="1447800"/>
          </a:xfrm>
        </p:spPr>
        <p:txBody>
          <a:bodyPr>
            <a:normAutofit/>
          </a:bodyPr>
          <a:lstStyle>
            <a:lvl1pPr marL="0" indent="0">
              <a:spcBef>
                <a:spcPts val="12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DC1F7-A9E9-4D8B-8C97-C74523B2CF2A}" type="datetimeFigureOut">
              <a:rPr lang="en-US"/>
              <a:t>5/12/2016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99542E4-2CCF-42F6-9D92-ED568035133D}" type="slidenum">
              <a:rPr/>
              <a:t>‹#›</a:t>
            </a:fld>
            <a:endParaRPr/>
          </a:p>
        </p:txBody>
      </p:sp>
    </p:spTree>
    <p:extLst>
      <p:ext uri="{BB962C8B-B14F-4D97-AF65-F5344CB8AC3E}">
        <p14:creationId xmlns:p14="http://schemas.microsoft.com/office/powerpoint/2010/main" val="2139536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81DC1F7-A9E9-4D8B-8C97-C74523B2CF2A}" type="datetimeFigureOut">
              <a:rPr lang="en-US"/>
              <a:t>5/12/2016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99542E4-2CCF-42F6-9D92-ED568035133D}" type="slidenum">
              <a:rPr/>
              <a:t>‹#›</a:t>
            </a:fld>
            <a:endParaRPr/>
          </a:p>
        </p:txBody>
      </p:sp>
    </p:spTree>
    <p:extLst>
      <p:ext uri="{BB962C8B-B14F-4D97-AF65-F5344CB8AC3E}">
        <p14:creationId xmlns:p14="http://schemas.microsoft.com/office/powerpoint/2010/main" val="214899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75812" y="685801"/>
            <a:ext cx="1219201"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93813" y="685800"/>
            <a:ext cx="8153399" cy="5486400"/>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81DC1F7-A9E9-4D8B-8C97-C74523B2CF2A}" type="datetimeFigureOut">
              <a:rPr lang="en-US"/>
              <a:t>5/12/2016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99542E4-2CCF-42F6-9D92-ED568035133D}" type="slidenum">
              <a:rPr/>
              <a:t>‹#›</a:t>
            </a:fld>
            <a:endParaRPr/>
          </a:p>
        </p:txBody>
      </p:sp>
    </p:spTree>
    <p:extLst>
      <p:ext uri="{BB962C8B-B14F-4D97-AF65-F5344CB8AC3E}">
        <p14:creationId xmlns:p14="http://schemas.microsoft.com/office/powerpoint/2010/main" val="3127202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81DC1F7-A9E9-4D8B-8C97-C74523B2CF2A}" type="datetimeFigureOut">
              <a:rPr lang="en-US"/>
              <a:t>5/12/2016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99542E4-2CCF-42F6-9D92-ED568035133D}" type="slidenum">
              <a:rPr/>
              <a:t>‹#›</a:t>
            </a:fld>
            <a:endParaRPr/>
          </a:p>
        </p:txBody>
      </p:sp>
    </p:spTree>
    <p:extLst>
      <p:ext uri="{BB962C8B-B14F-4D97-AF65-F5344CB8AC3E}">
        <p14:creationId xmlns:p14="http://schemas.microsoft.com/office/powerpoint/2010/main" val="440086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3813" y="3429000"/>
            <a:ext cx="9601201" cy="2286000"/>
          </a:xfrm>
        </p:spPr>
        <p:txBody>
          <a:bodyPr anchor="b">
            <a:normAutofit/>
          </a:bodyPr>
          <a:lstStyle>
            <a:lvl1pPr algn="l">
              <a:defRPr sz="4800" b="0" cap="none" baseline="0"/>
            </a:lvl1pPr>
          </a:lstStyle>
          <a:p>
            <a:r>
              <a:rPr lang="en-US" smtClean="0"/>
              <a:t>Click to edit Master title style</a:t>
            </a:r>
            <a:endParaRPr/>
          </a:p>
        </p:txBody>
      </p:sp>
      <p:sp>
        <p:nvSpPr>
          <p:cNvPr id="3" name="Text Placeholder 2"/>
          <p:cNvSpPr>
            <a:spLocks noGrp="1"/>
          </p:cNvSpPr>
          <p:nvPr>
            <p:ph type="body" idx="1"/>
          </p:nvPr>
        </p:nvSpPr>
        <p:spPr>
          <a:xfrm>
            <a:off x="1293813" y="685800"/>
            <a:ext cx="7543800" cy="1066800"/>
          </a:xfrm>
        </p:spPr>
        <p:txBody>
          <a:bodyPr lIns="91440" anchor="t"/>
          <a:lstStyle>
            <a:lvl1pPr marL="0" indent="0">
              <a:spcBef>
                <a:spcPts val="0"/>
              </a:spcBef>
              <a:buNone/>
              <a:defRPr sz="2000" cap="all" spc="25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1DC1F7-A9E9-4D8B-8C97-C74523B2CF2A}" type="datetimeFigureOut">
              <a:rPr lang="en-US"/>
              <a:t>5/12/2016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99542E4-2CCF-42F6-9D92-ED568035133D}" type="slidenum">
              <a:rPr/>
              <a:t>‹#›</a:t>
            </a:fld>
            <a:endParaRPr/>
          </a:p>
        </p:txBody>
      </p:sp>
    </p:spTree>
    <p:extLst>
      <p:ext uri="{BB962C8B-B14F-4D97-AF65-F5344CB8AC3E}">
        <p14:creationId xmlns:p14="http://schemas.microsoft.com/office/powerpoint/2010/main" val="3357889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93813" y="1828800"/>
            <a:ext cx="4648199"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2" y="1828801"/>
            <a:ext cx="4648202"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81DC1F7-A9E9-4D8B-8C97-C74523B2CF2A}" type="datetimeFigureOut">
              <a:rPr lang="en-US"/>
              <a:t>5/12/2016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99542E4-2CCF-42F6-9D92-ED568035133D}" type="slidenum">
              <a:rPr/>
              <a:t>‹#›</a:t>
            </a:fld>
            <a:endParaRPr/>
          </a:p>
        </p:txBody>
      </p:sp>
    </p:spTree>
    <p:extLst>
      <p:ext uri="{BB962C8B-B14F-4D97-AF65-F5344CB8AC3E}">
        <p14:creationId xmlns:p14="http://schemas.microsoft.com/office/powerpoint/2010/main" val="141387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93813" y="1676400"/>
            <a:ext cx="4646376"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3813" y="2438400"/>
            <a:ext cx="4648199" cy="3733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6812" y="1676400"/>
            <a:ext cx="4648201"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6812" y="2438400"/>
            <a:ext cx="4648201" cy="3733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81DC1F7-A9E9-4D8B-8C97-C74523B2CF2A}" type="datetimeFigureOut">
              <a:rPr lang="en-US"/>
              <a:t>5/12/2016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99542E4-2CCF-42F6-9D92-ED568035133D}" type="slidenum">
              <a:rPr/>
              <a:t>‹#›</a:t>
            </a:fld>
            <a:endParaRPr/>
          </a:p>
        </p:txBody>
      </p:sp>
    </p:spTree>
    <p:extLst>
      <p:ext uri="{BB962C8B-B14F-4D97-AF65-F5344CB8AC3E}">
        <p14:creationId xmlns:p14="http://schemas.microsoft.com/office/powerpoint/2010/main" val="3195692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81DC1F7-A9E9-4D8B-8C97-C74523B2CF2A}" type="datetimeFigureOut">
              <a:rPr lang="en-US"/>
              <a:t>5/12/2016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99542E4-2CCF-42F6-9D92-ED568035133D}" type="slidenum">
              <a:rPr/>
              <a:t>‹#›</a:t>
            </a:fld>
            <a:endParaRPr/>
          </a:p>
        </p:txBody>
      </p:sp>
    </p:spTree>
    <p:extLst>
      <p:ext uri="{BB962C8B-B14F-4D97-AF65-F5344CB8AC3E}">
        <p14:creationId xmlns:p14="http://schemas.microsoft.com/office/powerpoint/2010/main" val="1021311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DC1F7-A9E9-4D8B-8C97-C74523B2CF2A}" type="datetimeFigureOut">
              <a:rPr lang="en-US"/>
              <a:t>5/12/2016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99542E4-2CCF-42F6-9D92-ED568035133D}" type="slidenum">
              <a:rPr/>
              <a:t>‹#›</a:t>
            </a:fld>
            <a:endParaRPr/>
          </a:p>
        </p:txBody>
      </p:sp>
    </p:spTree>
    <p:extLst>
      <p:ext uri="{BB962C8B-B14F-4D97-AF65-F5344CB8AC3E}">
        <p14:creationId xmlns:p14="http://schemas.microsoft.com/office/powerpoint/2010/main" val="2536631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p:cNvSpPr/>
          <p:nvPr/>
        </p:nvSpPr>
        <p:spPr>
          <a:xfrm>
            <a:off x="608012" y="0"/>
            <a:ext cx="4883563"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Rectangle 10"/>
          <p:cNvSpPr/>
          <p:nvPr/>
        </p:nvSpPr>
        <p:spPr>
          <a:xfrm>
            <a:off x="699452" y="0"/>
            <a:ext cx="4700684" cy="6858000"/>
          </a:xfrm>
          <a:prstGeom prst="rect">
            <a:avLst/>
          </a:prstGeom>
          <a:solidFill>
            <a:schemeClr val="bg2">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1293813" y="685800"/>
            <a:ext cx="3581400" cy="3886200"/>
          </a:xfrm>
        </p:spPr>
        <p:txBody>
          <a:bodyPr anchor="b">
            <a:noAutofit/>
          </a:bodyPr>
          <a:lstStyle>
            <a:lvl1pPr algn="l">
              <a:defRPr sz="4000" b="0"/>
            </a:lvl1pPr>
          </a:lstStyle>
          <a:p>
            <a:r>
              <a:rPr lang="en-US" smtClean="0"/>
              <a:t>Click to edit Master title style</a:t>
            </a:r>
            <a:endParaRPr/>
          </a:p>
        </p:txBody>
      </p:sp>
      <p:sp>
        <p:nvSpPr>
          <p:cNvPr id="3" name="Content Placeholder 2"/>
          <p:cNvSpPr>
            <a:spLocks noGrp="1"/>
          </p:cNvSpPr>
          <p:nvPr>
            <p:ph idx="1"/>
          </p:nvPr>
        </p:nvSpPr>
        <p:spPr>
          <a:xfrm>
            <a:off x="6094413" y="685800"/>
            <a:ext cx="548497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293813" y="4724400"/>
            <a:ext cx="3581400" cy="1401764"/>
          </a:xfrm>
        </p:spPr>
        <p:txBody>
          <a:bodyPr>
            <a:normAutofit/>
          </a:bodyPr>
          <a:lstStyle>
            <a:lvl1pPr marL="0" indent="0">
              <a:spcBef>
                <a:spcPts val="12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DC1F7-A9E9-4D8B-8C97-C74523B2CF2A}" type="datetimeFigureOut">
              <a:rPr lang="en-US"/>
              <a:t>5/12/2016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99542E4-2CCF-42F6-9D92-ED568035133D}" type="slidenum">
              <a:rPr/>
              <a:t>‹#›</a:t>
            </a:fld>
            <a:endParaRPr/>
          </a:p>
        </p:txBody>
      </p:sp>
    </p:spTree>
    <p:extLst>
      <p:ext uri="{BB962C8B-B14F-4D97-AF65-F5344CB8AC3E}">
        <p14:creationId xmlns:p14="http://schemas.microsoft.com/office/powerpoint/2010/main" val="1219575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2" name="Rectangle 11"/>
          <p:cNvSpPr/>
          <p:nvPr/>
        </p:nvSpPr>
        <p:spPr>
          <a:xfrm>
            <a:off x="608012" y="0"/>
            <a:ext cx="4883563"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3" name="Rectangle 12"/>
          <p:cNvSpPr/>
          <p:nvPr/>
        </p:nvSpPr>
        <p:spPr>
          <a:xfrm>
            <a:off x="699452" y="0"/>
            <a:ext cx="4700684" cy="6858000"/>
          </a:xfrm>
          <a:prstGeom prst="rect">
            <a:avLst/>
          </a:prstGeom>
          <a:solidFill>
            <a:schemeClr val="bg2">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1293813" y="685800"/>
            <a:ext cx="3581400" cy="3886200"/>
          </a:xfrm>
        </p:spPr>
        <p:txBody>
          <a:bodyPr anchor="b">
            <a:noAutofit/>
          </a:bodyPr>
          <a:lstStyle>
            <a:lvl1pPr algn="l">
              <a:defRPr sz="4000" b="0"/>
            </a:lvl1pPr>
          </a:lstStyle>
          <a:p>
            <a:r>
              <a:rPr lang="en-US" smtClean="0"/>
              <a:t>Click to edit Master title style</a:t>
            </a:r>
            <a:endParaRPr/>
          </a:p>
        </p:txBody>
      </p:sp>
      <p:sp>
        <p:nvSpPr>
          <p:cNvPr id="3" name="Picture Placeholder 2"/>
          <p:cNvSpPr>
            <a:spLocks noGrp="1"/>
          </p:cNvSpPr>
          <p:nvPr>
            <p:ph type="pic" idx="1"/>
          </p:nvPr>
        </p:nvSpPr>
        <p:spPr>
          <a:xfrm>
            <a:off x="6094413" y="685800"/>
            <a:ext cx="5486400" cy="5486400"/>
          </a:xfrm>
          <a:solidFill>
            <a:schemeClr val="tx2">
              <a:lumMod val="10000"/>
            </a:schemeClr>
          </a:solidFill>
          <a:ln w="50800">
            <a:solidFill>
              <a:schemeClr val="tx1"/>
            </a:solidFill>
            <a:miter lim="800000"/>
          </a:ln>
          <a:effectLst>
            <a:outerShdw blurRad="190500" algn="ctr" rotWithShape="0">
              <a:prstClr val="black">
                <a:alpha val="50000"/>
              </a:prst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293813" y="4724400"/>
            <a:ext cx="3581400" cy="1401764"/>
          </a:xfrm>
        </p:spPr>
        <p:txBody>
          <a:bodyPr>
            <a:normAutofit/>
          </a:bodyPr>
          <a:lstStyle>
            <a:lvl1pPr marL="0" indent="0">
              <a:spcBef>
                <a:spcPts val="12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DC1F7-A9E9-4D8B-8C97-C74523B2CF2A}" type="datetimeFigureOut">
              <a:rPr lang="en-US"/>
              <a:t>5/12/2016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99542E4-2CCF-42F6-9D92-ED568035133D}" type="slidenum">
              <a:rPr/>
              <a:t>‹#›</a:t>
            </a:fld>
            <a:endParaRPr/>
          </a:p>
        </p:txBody>
      </p:sp>
    </p:spTree>
    <p:extLst>
      <p:ext uri="{BB962C8B-B14F-4D97-AF65-F5344CB8AC3E}">
        <p14:creationId xmlns:p14="http://schemas.microsoft.com/office/powerpoint/2010/main" val="3971934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3812" y="381000"/>
            <a:ext cx="9601200" cy="11430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93814" y="1828800"/>
            <a:ext cx="960120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999412" y="6400801"/>
            <a:ext cx="13200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881DC1F7-A9E9-4D8B-8C97-C74523B2CF2A}" type="datetimeFigureOut">
              <a:rPr lang="en-US"/>
              <a:pPr/>
              <a:t>5/12/2016</a:t>
            </a:fld>
            <a:endParaRPr/>
          </a:p>
        </p:txBody>
      </p:sp>
      <p:sp>
        <p:nvSpPr>
          <p:cNvPr id="5" name="Footer Placeholder 4"/>
          <p:cNvSpPr>
            <a:spLocks noGrp="1"/>
          </p:cNvSpPr>
          <p:nvPr>
            <p:ph type="ftr" sz="quarter" idx="3"/>
          </p:nvPr>
        </p:nvSpPr>
        <p:spPr>
          <a:xfrm>
            <a:off x="1293813" y="6400801"/>
            <a:ext cx="6324599" cy="276226"/>
          </a:xfrm>
          <a:prstGeom prst="rect">
            <a:avLst/>
          </a:prstGeom>
        </p:spPr>
        <p:txBody>
          <a:bodyPr vert="horz" lIns="91440" tIns="45720" rIns="91440" bIns="45720" rtlCol="0" anchor="ctr"/>
          <a:lstStyle>
            <a:lvl1pPr algn="l">
              <a:defRPr sz="1000" cap="all" baseline="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675812" y="6400801"/>
            <a:ext cx="12192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99542E4-2CCF-42F6-9D92-ED568035133D}" type="slidenum">
              <a:rPr/>
              <a:pPr/>
              <a:t>‹#›</a:t>
            </a:fld>
            <a:endParaRPr/>
          </a:p>
        </p:txBody>
      </p:sp>
    </p:spTree>
    <p:extLst>
      <p:ext uri="{BB962C8B-B14F-4D97-AF65-F5344CB8AC3E}">
        <p14:creationId xmlns:p14="http://schemas.microsoft.com/office/powerpoint/2010/main" val="410820990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2"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600"/>
        </a:spcBef>
        <a:buFont typeface="Arial" pitchFamily="34" charset="0"/>
        <a:buChar char="•"/>
        <a:defRPr sz="24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Font typeface="Century" pitchFamily="18" charset="0"/>
        <a:buChar char="–"/>
        <a:defRPr sz="2000" kern="1200">
          <a:solidFill>
            <a:schemeClr val="tx1"/>
          </a:solidFill>
          <a:latin typeface="+mn-lt"/>
          <a:ea typeface="+mn-ea"/>
          <a:cs typeface="+mn-cs"/>
        </a:defRPr>
      </a:lvl2pPr>
      <a:lvl3pPr marL="960120" indent="-228600"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3pPr>
      <a:lvl4pPr marL="1325880"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4pPr>
      <a:lvl5pPr marL="1691640"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5pPr>
      <a:lvl6pPr marL="205740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6pPr>
      <a:lvl7pPr marL="242316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7pPr>
      <a:lvl8pPr marL="278892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8pPr>
      <a:lvl9pPr marL="315468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Buying a House</a:t>
            </a:r>
            <a:br>
              <a:rPr lang="en-US" dirty="0"/>
            </a:br>
            <a:endParaRPr lang="en-US" dirty="0"/>
          </a:p>
        </p:txBody>
      </p:sp>
      <p:sp>
        <p:nvSpPr>
          <p:cNvPr id="3" name="Subtitle 2"/>
          <p:cNvSpPr>
            <a:spLocks noGrp="1"/>
          </p:cNvSpPr>
          <p:nvPr>
            <p:ph type="subTitle" idx="1"/>
          </p:nvPr>
        </p:nvSpPr>
        <p:spPr/>
        <p:txBody>
          <a:bodyPr>
            <a:normAutofit/>
          </a:bodyPr>
          <a:lstStyle/>
          <a:p>
            <a:r>
              <a:rPr lang="en-US" dirty="0" smtClean="0"/>
              <a:t>Hafiz</a:t>
            </a:r>
            <a:endParaRPr lang="en-US" dirty="0"/>
          </a:p>
        </p:txBody>
      </p:sp>
    </p:spTree>
    <p:extLst>
      <p:ext uri="{BB962C8B-B14F-4D97-AF65-F5344CB8AC3E}">
        <p14:creationId xmlns:p14="http://schemas.microsoft.com/office/powerpoint/2010/main" val="3600820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Complete the application.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If you have agreed to all the terms sign the top of the application. If there is a co-borrower such as spouse, be sure to check the appropriate boxes.</a:t>
            </a:r>
            <a:endParaRPr lang="en-US" dirty="0"/>
          </a:p>
        </p:txBody>
      </p:sp>
    </p:spTree>
    <p:extLst>
      <p:ext uri="{BB962C8B-B14F-4D97-AF65-F5344CB8AC3E}">
        <p14:creationId xmlns:p14="http://schemas.microsoft.com/office/powerpoint/2010/main" val="1963028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 preapproved.</a:t>
            </a:r>
            <a:endParaRPr lang="en-US" dirty="0"/>
          </a:p>
        </p:txBody>
      </p:sp>
      <p:sp>
        <p:nvSpPr>
          <p:cNvPr id="3" name="Content Placeholder 2"/>
          <p:cNvSpPr>
            <a:spLocks noGrp="1"/>
          </p:cNvSpPr>
          <p:nvPr>
            <p:ph idx="1"/>
          </p:nvPr>
        </p:nvSpPr>
        <p:spPr/>
        <p:txBody>
          <a:bodyPr/>
          <a:lstStyle/>
          <a:p>
            <a:r>
              <a:rPr lang="en-US" dirty="0"/>
              <a:t>After reviewing your completed loan application, the lender can give you a preapproval letter, a written letter that confirms the price of home you can purchase.</a:t>
            </a:r>
            <a:endParaRPr lang="en-US" dirty="0"/>
          </a:p>
        </p:txBody>
      </p:sp>
    </p:spTree>
    <p:extLst>
      <p:ext uri="{BB962C8B-B14F-4D97-AF65-F5344CB8AC3E}">
        <p14:creationId xmlns:p14="http://schemas.microsoft.com/office/powerpoint/2010/main" val="567489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a:t>
            </a:r>
            <a:endParaRPr lang="en-US" dirty="0"/>
          </a:p>
        </p:txBody>
      </p:sp>
      <p:sp>
        <p:nvSpPr>
          <p:cNvPr id="3" name="Content Placeholder 2"/>
          <p:cNvSpPr>
            <a:spLocks noGrp="1"/>
          </p:cNvSpPr>
          <p:nvPr>
            <p:ph idx="1"/>
          </p:nvPr>
        </p:nvSpPr>
        <p:spPr/>
        <p:txBody>
          <a:bodyPr/>
          <a:lstStyle/>
          <a:p>
            <a:r>
              <a:rPr lang="en-US" dirty="0"/>
              <a:t>Your lender will order the appraisal to be performed by a licensed appraiser. Borrowers are typically required to pay for the appraisal, and the cost will appear on the Closing Disclosure as part of your closing costs.</a:t>
            </a:r>
            <a:endParaRPr lang="en-US" dirty="0"/>
          </a:p>
        </p:txBody>
      </p:sp>
    </p:spTree>
    <p:extLst>
      <p:ext uri="{BB962C8B-B14F-4D97-AF65-F5344CB8AC3E}">
        <p14:creationId xmlns:p14="http://schemas.microsoft.com/office/powerpoint/2010/main" val="3470423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Receiving approval. </a:t>
            </a:r>
            <a:endParaRPr lang="en-US" dirty="0"/>
          </a:p>
        </p:txBody>
      </p:sp>
      <p:sp>
        <p:nvSpPr>
          <p:cNvPr id="3" name="Content Placeholder 2"/>
          <p:cNvSpPr>
            <a:spLocks noGrp="1"/>
          </p:cNvSpPr>
          <p:nvPr>
            <p:ph idx="1"/>
          </p:nvPr>
        </p:nvSpPr>
        <p:spPr/>
        <p:txBody>
          <a:bodyPr/>
          <a:lstStyle/>
          <a:p>
            <a:r>
              <a:rPr lang="en-US" dirty="0"/>
              <a:t>In most cases, an approved loan application will be “approved with conditions.” Satisfying those conditions is the first of two critical tasks that you must complete in order to turn your “approval with conditions” into a full approval. The second critical task is to lock in your interest rate and loan terms.</a:t>
            </a:r>
            <a:endParaRPr lang="en-US" dirty="0"/>
          </a:p>
        </p:txBody>
      </p:sp>
    </p:spTree>
    <p:extLst>
      <p:ext uri="{BB962C8B-B14F-4D97-AF65-F5344CB8AC3E}">
        <p14:creationId xmlns:p14="http://schemas.microsoft.com/office/powerpoint/2010/main" val="3581266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Pre-closing.</a:t>
            </a:r>
            <a:endParaRPr lang="en-US" dirty="0"/>
          </a:p>
        </p:txBody>
      </p:sp>
      <p:sp>
        <p:nvSpPr>
          <p:cNvPr id="3" name="Content Placeholder 2"/>
          <p:cNvSpPr>
            <a:spLocks noGrp="1"/>
          </p:cNvSpPr>
          <p:nvPr>
            <p:ph idx="1"/>
          </p:nvPr>
        </p:nvSpPr>
        <p:spPr/>
        <p:txBody>
          <a:bodyPr/>
          <a:lstStyle/>
          <a:p>
            <a:r>
              <a:rPr lang="en-US" dirty="0"/>
              <a:t>In this phase, sometimes referred to as “loan settlement,” your home mortgage consultant will work with you to secure any required title insurance and real estate documents to protect against other parties claiming ownership of the property.</a:t>
            </a:r>
            <a:endParaRPr lang="en-US" dirty="0"/>
          </a:p>
        </p:txBody>
      </p:sp>
    </p:spTree>
    <p:extLst>
      <p:ext uri="{BB962C8B-B14F-4D97-AF65-F5344CB8AC3E}">
        <p14:creationId xmlns:p14="http://schemas.microsoft.com/office/powerpoint/2010/main" val="180249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Closing. </a:t>
            </a:r>
            <a:endParaRPr lang="en-US" dirty="0"/>
          </a:p>
        </p:txBody>
      </p:sp>
      <p:sp>
        <p:nvSpPr>
          <p:cNvPr id="3" name="Content Placeholder 2"/>
          <p:cNvSpPr>
            <a:spLocks noGrp="1"/>
          </p:cNvSpPr>
          <p:nvPr>
            <p:ph idx="1"/>
          </p:nvPr>
        </p:nvSpPr>
        <p:spPr/>
        <p:txBody>
          <a:bodyPr/>
          <a:lstStyle/>
          <a:p>
            <a:r>
              <a:rPr lang="en-US" dirty="0"/>
              <a:t>The day and time when all final mortgage documents are signed and all necessary payments are transferred to complete the purchase of a house. Also known as the settlement date.</a:t>
            </a:r>
            <a:endParaRPr lang="en-US" dirty="0"/>
          </a:p>
        </p:txBody>
      </p:sp>
    </p:spTree>
    <p:extLst>
      <p:ext uri="{BB962C8B-B14F-4D97-AF65-F5344CB8AC3E}">
        <p14:creationId xmlns:p14="http://schemas.microsoft.com/office/powerpoint/2010/main" val="3063348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 Servicing</a:t>
            </a:r>
            <a:r>
              <a:rPr lang="en-US" dirty="0"/>
              <a:t> </a:t>
            </a:r>
            <a:endParaRPr lang="en-US" dirty="0"/>
          </a:p>
        </p:txBody>
      </p:sp>
      <p:sp>
        <p:nvSpPr>
          <p:cNvPr id="3" name="Content Placeholder 2"/>
          <p:cNvSpPr>
            <a:spLocks noGrp="1"/>
          </p:cNvSpPr>
          <p:nvPr>
            <p:ph idx="1"/>
          </p:nvPr>
        </p:nvSpPr>
        <p:spPr/>
        <p:txBody>
          <a:bodyPr/>
          <a:lstStyle/>
          <a:p>
            <a:r>
              <a:rPr lang="en-US" dirty="0"/>
              <a:t>The steps taken to maintain a loan from the time it’s closed until it’s paid off, for example billing the borrower, collecting payments, and making contract changes. It’s not uncommon to have loan servicing transferred between many companies during the life of a loan.</a:t>
            </a:r>
            <a:endParaRPr lang="en-US" dirty="0"/>
          </a:p>
        </p:txBody>
      </p:sp>
    </p:spTree>
    <p:extLst>
      <p:ext uri="{BB962C8B-B14F-4D97-AF65-F5344CB8AC3E}">
        <p14:creationId xmlns:p14="http://schemas.microsoft.com/office/powerpoint/2010/main" val="777883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odgrain 16x9">
  <a:themeElements>
    <a:clrScheme name="Woodgrain_16x9">
      <a:dk1>
        <a:sysClr val="windowText" lastClr="000000"/>
      </a:dk1>
      <a:lt1>
        <a:sysClr val="window" lastClr="FFFFFF"/>
      </a:lt1>
      <a:dk2>
        <a:srgbClr val="90B365"/>
      </a:dk2>
      <a:lt2>
        <a:srgbClr val="EEECE1"/>
      </a:lt2>
      <a:accent1>
        <a:srgbClr val="4283D2"/>
      </a:accent1>
      <a:accent2>
        <a:srgbClr val="6E9D35"/>
      </a:accent2>
      <a:accent3>
        <a:srgbClr val="DE6742"/>
      </a:accent3>
      <a:accent4>
        <a:srgbClr val="8F73DF"/>
      </a:accent4>
      <a:accent5>
        <a:srgbClr val="CB991B"/>
      </a:accent5>
      <a:accent6>
        <a:srgbClr val="7F7F7F"/>
      </a:accent6>
      <a:hlink>
        <a:srgbClr val="90B365"/>
      </a:hlink>
      <a:folHlink>
        <a:srgbClr val="7F7F7F"/>
      </a:folHlink>
    </a:clrScheme>
    <a:fontScheme name="Century">
      <a:majorFont>
        <a:latin typeface="Century"/>
        <a:ea typeface=""/>
        <a:cs typeface=""/>
      </a:majorFont>
      <a:minorFont>
        <a:latin typeface="Century"/>
        <a:ea typeface=""/>
        <a:cs typeface=""/>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Woodgrain_16x9">
      <a:dk1>
        <a:sysClr val="windowText" lastClr="000000"/>
      </a:dk1>
      <a:lt1>
        <a:sysClr val="window" lastClr="FFFFFF"/>
      </a:lt1>
      <a:dk2>
        <a:srgbClr val="90B365"/>
      </a:dk2>
      <a:lt2>
        <a:srgbClr val="EEECE1"/>
      </a:lt2>
      <a:accent1>
        <a:srgbClr val="4283D2"/>
      </a:accent1>
      <a:accent2>
        <a:srgbClr val="6E9D35"/>
      </a:accent2>
      <a:accent3>
        <a:srgbClr val="DE6742"/>
      </a:accent3>
      <a:accent4>
        <a:srgbClr val="8F73DF"/>
      </a:accent4>
      <a:accent5>
        <a:srgbClr val="CB991B"/>
      </a:accent5>
      <a:accent6>
        <a:srgbClr val="7F7F7F"/>
      </a:accent6>
      <a:hlink>
        <a:srgbClr val="90B365"/>
      </a:hlink>
      <a:folHlink>
        <a:srgbClr val="7F7F7F"/>
      </a:folHlink>
    </a:clrScheme>
    <a:fontScheme name="Century">
      <a:majorFont>
        <a:latin typeface="Century"/>
        <a:ea typeface=""/>
        <a:cs typeface=""/>
      </a:majorFont>
      <a:minorFont>
        <a:latin typeface="Century"/>
        <a:ea typeface=""/>
        <a:cs typeface=""/>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Woodgrain_16x9">
      <a:dk1>
        <a:sysClr val="windowText" lastClr="000000"/>
      </a:dk1>
      <a:lt1>
        <a:sysClr val="window" lastClr="FFFFFF"/>
      </a:lt1>
      <a:dk2>
        <a:srgbClr val="90B365"/>
      </a:dk2>
      <a:lt2>
        <a:srgbClr val="EEECE1"/>
      </a:lt2>
      <a:accent1>
        <a:srgbClr val="4283D2"/>
      </a:accent1>
      <a:accent2>
        <a:srgbClr val="6E9D35"/>
      </a:accent2>
      <a:accent3>
        <a:srgbClr val="DE6742"/>
      </a:accent3>
      <a:accent4>
        <a:srgbClr val="8F73DF"/>
      </a:accent4>
      <a:accent5>
        <a:srgbClr val="CB991B"/>
      </a:accent5>
      <a:accent6>
        <a:srgbClr val="7F7F7F"/>
      </a:accent6>
      <a:hlink>
        <a:srgbClr val="90B365"/>
      </a:hlink>
      <a:folHlink>
        <a:srgbClr val="7F7F7F"/>
      </a:folHlink>
    </a:clrScheme>
    <a:fontScheme name="Century">
      <a:majorFont>
        <a:latin typeface="Century"/>
        <a:ea typeface=""/>
        <a:cs typeface=""/>
      </a:majorFont>
      <a:minorFont>
        <a:latin typeface="Century"/>
        <a:ea typeface=""/>
        <a:cs typeface=""/>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C20563B-C646-42AF-9D0D-76DF086793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Woodgrain nature presentation (widescreen)</Template>
  <TotalTime>0</TotalTime>
  <Words>291</Words>
  <Application>Microsoft Office PowerPoint</Application>
  <PresentationFormat>Custom</PresentationFormat>
  <Paragraphs>16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vt:lpstr>
      <vt:lpstr>Woodgrain 16x9</vt:lpstr>
      <vt:lpstr>Buying a House </vt:lpstr>
      <vt:lpstr>Complete the application.  </vt:lpstr>
      <vt:lpstr>Get preapproved.</vt:lpstr>
      <vt:lpstr>Processing. </vt:lpstr>
      <vt:lpstr>Receiving approval. </vt:lpstr>
      <vt:lpstr> Pre-closing.</vt:lpstr>
      <vt:lpstr> Closing. </vt:lpstr>
      <vt:lpstr>Loan Servicing </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2016-05-12T13:37:28Z</dcterms:created>
  <dcterms:modified xsi:type="dcterms:W3CDTF">2016-05-12T13:58:56Z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TC028011159991</vt:lpwstr>
  </property>
</Properties>
</file>